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9" r:id="rId6"/>
    <p:sldId id="270" r:id="rId7"/>
    <p:sldId id="265" r:id="rId8"/>
    <p:sldId id="260" r:id="rId9"/>
    <p:sldId id="268" r:id="rId10"/>
    <p:sldId id="267" r:id="rId1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41" autoAdjust="0"/>
  </p:normalViewPr>
  <p:slideViewPr>
    <p:cSldViewPr snapToGrid="0">
      <p:cViewPr varScale="1">
        <p:scale>
          <a:sx n="105" d="100"/>
          <a:sy n="105" d="100"/>
        </p:scale>
        <p:origin x="120" y="2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Növekedés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SMM</c:v>
                </c:pt>
                <c:pt idx="1">
                  <c:v>Tartalom</c:v>
                </c:pt>
                <c:pt idx="2">
                  <c:v>Személyre szabás</c:v>
                </c:pt>
                <c:pt idx="3">
                  <c:v>Videós hirdetés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56</c:v>
                </c:pt>
                <c:pt idx="1">
                  <c:v>55</c:v>
                </c:pt>
                <c:pt idx="2">
                  <c:v>51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98-412B-8FFA-1BFBE8A2FBC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Stagnálás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SMM</c:v>
                </c:pt>
                <c:pt idx="1">
                  <c:v>Tartalom</c:v>
                </c:pt>
                <c:pt idx="2">
                  <c:v>Személyre szabás</c:v>
                </c:pt>
                <c:pt idx="3">
                  <c:v>Videós hirdetés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39</c:v>
                </c:pt>
                <c:pt idx="1">
                  <c:v>42</c:v>
                </c:pt>
                <c:pt idx="2">
                  <c:v>44</c:v>
                </c:pt>
                <c:pt idx="3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98-412B-8FFA-1BFBE8A2FBC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Csökkenés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SMM</c:v>
                </c:pt>
                <c:pt idx="1">
                  <c:v>Tartalom</c:v>
                </c:pt>
                <c:pt idx="2">
                  <c:v>Személyre szabás</c:v>
                </c:pt>
                <c:pt idx="3">
                  <c:v>Videós hirdetés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</c:v>
                </c:pt>
                <c:pt idx="1">
                  <c:v>3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D98-412B-8FFA-1BFBE8A2FB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0025472"/>
        <c:axId val="670029080"/>
      </c:barChart>
      <c:catAx>
        <c:axId val="670025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20000"/>
                <a:lumOff val="80000"/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70029080"/>
        <c:crosses val="autoZero"/>
        <c:auto val="1"/>
        <c:lblAlgn val="ctr"/>
        <c:lblOffset val="100"/>
        <c:noMultiLvlLbl val="0"/>
      </c:catAx>
      <c:valAx>
        <c:axId val="670029080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accent1">
                  <a:lumMod val="20000"/>
                  <a:lumOff val="80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>
            <a:solidFill>
              <a:schemeClr val="accent1">
                <a:lumMod val="20000"/>
                <a:lumOff val="80000"/>
                <a:alpha val="3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70025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48C61-36D6-4B73-9AF4-D31B74104F82}" type="doc">
      <dgm:prSet loTypeId="urn:microsoft.com/office/officeart/2018/5/layout/IconCircleLabelList" loCatId="other" qsTypeId="urn:microsoft.com/office/officeart/2005/8/quickstyle/simple1" qsCatId="simple" csTypeId="urn:microsoft.com/office/officeart/2018/5/colors/Iconchunking_neutralicontext_accent1_2" csCatId="accent1" phldr="1"/>
      <dgm:spPr/>
    </dgm:pt>
    <dgm:pt modelId="{AF583F91-332F-4E72-A1E0-987BFD089F88}">
      <dgm:prSet phldrT="[Text]"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noProof="1">
              <a:solidFill>
                <a:schemeClr val="tx1"/>
              </a:solidFill>
              <a:latin typeface="+mn-lt"/>
            </a:rPr>
            <a:t>Optimalizálás</a:t>
          </a:r>
          <a:br>
            <a:rPr lang="hu-HU" sz="1100" b="1" i="0" u="none" noProof="1">
              <a:solidFill>
                <a:schemeClr val="tx1"/>
              </a:solidFill>
              <a:latin typeface="+mn-lt"/>
            </a:rPr>
          </a:br>
          <a:r>
            <a:rPr lang="hu-HU" sz="1200" cap="none" noProof="1">
              <a:solidFill>
                <a:schemeClr val="tx1"/>
              </a:solidFill>
              <a:latin typeface="+mn-lt"/>
            </a:rPr>
            <a:t>Lorem ipsum</a:t>
          </a:r>
          <a:br>
            <a:rPr lang="hu-HU" sz="1200" cap="none" noProof="1">
              <a:solidFill>
                <a:schemeClr val="tx1"/>
              </a:solidFill>
              <a:latin typeface="+mn-lt"/>
            </a:rPr>
          </a:br>
          <a:r>
            <a:rPr lang="hu-HU" sz="1200" cap="none" noProof="1">
              <a:solidFill>
                <a:schemeClr val="tx1"/>
              </a:solidFill>
              <a:latin typeface="+mn-lt"/>
            </a:rPr>
            <a:t>dolor sit amet</a:t>
          </a:r>
          <a:endParaRPr lang="hu-HU" sz="1100" noProof="1">
            <a:solidFill>
              <a:schemeClr val="tx1"/>
            </a:solidFill>
            <a:latin typeface="+mn-lt"/>
          </a:endParaRPr>
        </a:p>
      </dgm:t>
    </dgm:pt>
    <dgm:pt modelId="{64596A89-BBA0-45D0-8E22-7BBC2F943B47}" type="parTrans" cxnId="{A68E0B67-A0CF-423E-9B01-65F9A6E5BDCF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705CEAA8-675D-47C0-8F48-2F40A711E383}" type="sibTrans" cxnId="{A68E0B67-A0CF-423E-9B01-65F9A6E5BDCF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520A53C9-ECE9-46F5-88D2-D48EC507F57E}">
      <dgm:prSet phldrT="[Text]"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tervezés</a:t>
          </a:r>
          <a:br>
            <a:rPr lang="hu-HU" sz="1200" kern="1200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</a:t>
          </a:r>
        </a:p>
      </dgm:t>
    </dgm:pt>
    <dgm:pt modelId="{071F71CB-2E91-4706-8580-7A9507D3498C}" type="parTrans" cxnId="{06F43257-D3EF-4021-8B4C-8FF549290723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2B883F14-5874-45D7-94D5-8F5162A57A1C}" type="sibTrans" cxnId="{06F43257-D3EF-4021-8B4C-8FF549290723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1CFE26B4-9B65-4346-BFDF-2118130A408A}">
      <dgm:prSet phldrT="[Text]"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menedzsment</a:t>
          </a:r>
          <a:br>
            <a:rPr lang="hu-HU" sz="1200" b="1" kern="1200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 </a:t>
          </a:r>
        </a:p>
      </dgm:t>
    </dgm:pt>
    <dgm:pt modelId="{0F5FF731-238A-4024-9A80-B5EEB41A15F1}" type="sibTrans" cxnId="{B87B8585-5933-44CB-8613-22A6A28A0580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5CA05856-F534-4653-AEA8-793EA21C67A9}" type="parTrans" cxnId="{B87B8585-5933-44CB-8613-22A6A28A0580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A43C91FC-CF61-496E-9183-9D3494F5A21C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kern="1200" cap="all" noProof="1">
              <a:solidFill>
                <a:prstClr val="white"/>
              </a:solidFill>
              <a:latin typeface="+mn-lt"/>
              <a:ea typeface="+mn-ea"/>
              <a:cs typeface="+mn-cs"/>
            </a:rPr>
            <a:t>Kutatás</a:t>
          </a:r>
          <a:br>
            <a:rPr lang="hu-HU" sz="1500" kern="1200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dolor sit amet </a:t>
          </a:r>
        </a:p>
      </dgm:t>
    </dgm:pt>
    <dgm:pt modelId="{F1D537F3-CC2F-4C55-91E5-C93F3086BED1}" type="parTrans" cxnId="{D02027F7-6A35-4479-8F6F-CBCF18ED35D3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9C4CD417-9C03-4DAE-82E1-8B129445F60A}" type="sibTrans" cxnId="{D02027F7-6A35-4479-8F6F-CBCF18ED35D3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5F527937-CD5F-4682-B04B-CEBA79E99ED4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KAPCSOLATOK</a:t>
          </a:r>
          <a:br>
            <a:rPr lang="hu-HU" sz="1500" b="1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 </a:t>
          </a:r>
          <a:endParaRPr lang="hu-HU" sz="1100" noProof="1">
            <a:solidFill>
              <a:schemeClr val="tx1"/>
            </a:solidFill>
            <a:latin typeface="+mn-lt"/>
          </a:endParaRPr>
        </a:p>
      </dgm:t>
    </dgm:pt>
    <dgm:pt modelId="{FBFBF700-F8A4-474A-A342-2C1752EB13B8}" type="parTrans" cxnId="{FEEC04FE-33FF-4741-8C41-C1313093F66A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6609A378-B1CD-4490-BAD7-454637280DC6}" type="sibTrans" cxnId="{FEEC04FE-33FF-4741-8C41-C1313093F66A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67FFBD6F-56B0-43EB-BBD0-B4BD04E7A66C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TECHNOLÓGIA</a:t>
          </a:r>
          <a:br>
            <a:rPr lang="hu-HU" sz="1500" b="1" kern="1200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dolor sit amet </a:t>
          </a:r>
          <a:endParaRPr lang="hu-HU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467E952F-FCBD-4614-9654-273CCC048B2A}" type="parTrans" cxnId="{A2A8C156-4F81-4A90-B08E-225C5B39F500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997EED20-EB8B-4654-845F-95E376501A61}" type="sibTrans" cxnId="{A2A8C156-4F81-4A90-B08E-225C5B39F500}">
      <dgm:prSet/>
      <dgm:spPr/>
      <dgm:t>
        <a:bodyPr rtlCol="0"/>
        <a:lstStyle/>
        <a:p>
          <a:pPr rtl="0"/>
          <a:endParaRPr lang="hu-HU" dirty="0">
            <a:latin typeface="+mn-lt"/>
          </a:endParaRPr>
        </a:p>
      </dgm:t>
    </dgm:pt>
    <dgm:pt modelId="{BBF80FC7-D448-4483-A6C9-4EAE4BE5CAF2}" type="pres">
      <dgm:prSet presAssocID="{23048C61-36D6-4B73-9AF4-D31B74104F82}" presName="root" presStyleCnt="0">
        <dgm:presLayoutVars>
          <dgm:dir/>
          <dgm:resizeHandles val="exact"/>
        </dgm:presLayoutVars>
      </dgm:prSet>
      <dgm:spPr/>
    </dgm:pt>
    <dgm:pt modelId="{1CB2887D-20AE-4102-930D-CD170E422C5F}" type="pres">
      <dgm:prSet presAssocID="{AF583F91-332F-4E72-A1E0-987BFD089F88}" presName="compNode" presStyleCnt="0"/>
      <dgm:spPr/>
    </dgm:pt>
    <dgm:pt modelId="{B99A65BE-757B-4D84-B5FE-48104FC06414}" type="pres">
      <dgm:prSet presAssocID="{AF583F91-332F-4E72-A1E0-987BFD089F88}" presName="iconBgRect" presStyleLbl="bgShp" presStyleIdx="0" presStyleCnt="6"/>
      <dgm:spPr>
        <a:prstGeom prst="rect">
          <a:avLst/>
        </a:prstGeom>
      </dgm:spPr>
    </dgm:pt>
    <dgm:pt modelId="{7EEB8DAD-99AC-4FE8-BD91-AB3BBD920121}" type="pres">
      <dgm:prSet presAssocID="{AF583F91-332F-4E72-A1E0-987BFD089F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6FC1905-CC68-4E87-A989-7A09ED799ACD}" type="pres">
      <dgm:prSet presAssocID="{AF583F91-332F-4E72-A1E0-987BFD089F88}" presName="spaceRect" presStyleCnt="0"/>
      <dgm:spPr/>
    </dgm:pt>
    <dgm:pt modelId="{A2D6B74B-D7F6-461D-9A3E-29AE873A88E7}" type="pres">
      <dgm:prSet presAssocID="{AF583F91-332F-4E72-A1E0-987BFD089F88}" presName="textRect" presStyleLbl="revTx" presStyleIdx="0" presStyleCnt="6" custLinFactNeighborY="-22995">
        <dgm:presLayoutVars>
          <dgm:chMax val="1"/>
          <dgm:chPref val="1"/>
        </dgm:presLayoutVars>
      </dgm:prSet>
      <dgm:spPr/>
    </dgm:pt>
    <dgm:pt modelId="{C3C50DCF-AD83-48B8-84E3-B3AFA60C3F8D}" type="pres">
      <dgm:prSet presAssocID="{705CEAA8-675D-47C0-8F48-2F40A711E383}" presName="sibTrans" presStyleCnt="0"/>
      <dgm:spPr/>
    </dgm:pt>
    <dgm:pt modelId="{DDDA15A8-587D-4B5D-A7BE-FB262C0CAF4E}" type="pres">
      <dgm:prSet presAssocID="{520A53C9-ECE9-46F5-88D2-D48EC507F57E}" presName="compNode" presStyleCnt="0"/>
      <dgm:spPr/>
    </dgm:pt>
    <dgm:pt modelId="{ADBD35B6-559C-4E4F-9574-4BA9274B6091}" type="pres">
      <dgm:prSet presAssocID="{520A53C9-ECE9-46F5-88D2-D48EC507F57E}" presName="iconBgRect" presStyleLbl="bgShp" presStyleIdx="1" presStyleCnt="6"/>
      <dgm:spPr>
        <a:prstGeom prst="rect">
          <a:avLst/>
        </a:prstGeom>
      </dgm:spPr>
    </dgm:pt>
    <dgm:pt modelId="{B868A014-8E16-413C-B8AE-3003DEB6A9F2}" type="pres">
      <dgm:prSet presAssocID="{520A53C9-ECE9-46F5-88D2-D48EC507F57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E48EBF2C-CCD0-4E01-9A73-A0DE921C18F0}" type="pres">
      <dgm:prSet presAssocID="{520A53C9-ECE9-46F5-88D2-D48EC507F57E}" presName="spaceRect" presStyleCnt="0"/>
      <dgm:spPr/>
    </dgm:pt>
    <dgm:pt modelId="{0DCE97C5-E889-40B4-8BE0-94BAA197A527}" type="pres">
      <dgm:prSet presAssocID="{520A53C9-ECE9-46F5-88D2-D48EC507F57E}" presName="textRect" presStyleLbl="revTx" presStyleIdx="1" presStyleCnt="6" custLinFactNeighborY="-23100">
        <dgm:presLayoutVars>
          <dgm:chMax val="1"/>
          <dgm:chPref val="1"/>
        </dgm:presLayoutVars>
      </dgm:prSet>
      <dgm:spPr/>
    </dgm:pt>
    <dgm:pt modelId="{28600D5A-B3F1-42A9-A790-B2733331BD58}" type="pres">
      <dgm:prSet presAssocID="{2B883F14-5874-45D7-94D5-8F5162A57A1C}" presName="sibTrans" presStyleCnt="0"/>
      <dgm:spPr/>
    </dgm:pt>
    <dgm:pt modelId="{3C2F591F-21C7-40A2-A2E8-34F1A4B1BD12}" type="pres">
      <dgm:prSet presAssocID="{A43C91FC-CF61-496E-9183-9D3494F5A21C}" presName="compNode" presStyleCnt="0"/>
      <dgm:spPr/>
    </dgm:pt>
    <dgm:pt modelId="{52DD5B11-FE57-4B46-9EB7-8C21EE2C8AE2}" type="pres">
      <dgm:prSet presAssocID="{A43C91FC-CF61-496E-9183-9D3494F5A21C}" presName="iconBgRect" presStyleLbl="bgShp" presStyleIdx="2" presStyleCnt="6"/>
      <dgm:spPr>
        <a:prstGeom prst="rect">
          <a:avLst/>
        </a:prstGeom>
      </dgm:spPr>
    </dgm:pt>
    <dgm:pt modelId="{3F6B37DC-6322-469F-B6AE-995913645FDE}" type="pres">
      <dgm:prSet presAssocID="{A43C91FC-CF61-496E-9183-9D3494F5A21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A389AE66-CB65-4A3D-8FAE-2E94821067FE}" type="pres">
      <dgm:prSet presAssocID="{A43C91FC-CF61-496E-9183-9D3494F5A21C}" presName="spaceRect" presStyleCnt="0"/>
      <dgm:spPr/>
    </dgm:pt>
    <dgm:pt modelId="{B9CF36AB-6119-4D56-9AC2-21D4AD50BFDA}" type="pres">
      <dgm:prSet presAssocID="{A43C91FC-CF61-496E-9183-9D3494F5A21C}" presName="textRect" presStyleLbl="revTx" presStyleIdx="2" presStyleCnt="6" custLinFactNeighborY="-23132">
        <dgm:presLayoutVars>
          <dgm:chMax val="1"/>
          <dgm:chPref val="1"/>
        </dgm:presLayoutVars>
      </dgm:prSet>
      <dgm:spPr/>
    </dgm:pt>
    <dgm:pt modelId="{7C587D4C-D5B4-435C-815B-2630941AFADB}" type="pres">
      <dgm:prSet presAssocID="{9C4CD417-9C03-4DAE-82E1-8B129445F60A}" presName="sibTrans" presStyleCnt="0"/>
      <dgm:spPr/>
    </dgm:pt>
    <dgm:pt modelId="{083D6136-A58E-46F1-A866-3D3D120706A2}" type="pres">
      <dgm:prSet presAssocID="{5F527937-CD5F-4682-B04B-CEBA79E99ED4}" presName="compNode" presStyleCnt="0"/>
      <dgm:spPr/>
    </dgm:pt>
    <dgm:pt modelId="{7C7730D2-6F5C-4C07-B6C9-7B78FB830E86}" type="pres">
      <dgm:prSet presAssocID="{5F527937-CD5F-4682-B04B-CEBA79E99ED4}" presName="iconBgRect" presStyleLbl="bgShp" presStyleIdx="3" presStyleCnt="6" custLinFactNeighborY="-28203"/>
      <dgm:spPr>
        <a:prstGeom prst="rect">
          <a:avLst/>
        </a:prstGeom>
      </dgm:spPr>
    </dgm:pt>
    <dgm:pt modelId="{73DE5867-8622-4ECE-BF05-C44C4A70ACD9}" type="pres">
      <dgm:prSet presAssocID="{5F527937-CD5F-4682-B04B-CEBA79E99ED4}" presName="iconRect" presStyleLbl="node1" presStyleIdx="3" presStyleCnt="6" custLinFactNeighborY="-49161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F4DE9A7E-7688-460B-B8B9-0ED123555AC3}" type="pres">
      <dgm:prSet presAssocID="{5F527937-CD5F-4682-B04B-CEBA79E99ED4}" presName="spaceRect" presStyleCnt="0"/>
      <dgm:spPr/>
    </dgm:pt>
    <dgm:pt modelId="{9A1458B1-9A61-4DC2-8626-D1B5B6AAF481}" type="pres">
      <dgm:prSet presAssocID="{5F527937-CD5F-4682-B04B-CEBA79E99ED4}" presName="textRect" presStyleLbl="revTx" presStyleIdx="3" presStyleCnt="6" custLinFactNeighborY="-70697">
        <dgm:presLayoutVars>
          <dgm:chMax val="1"/>
          <dgm:chPref val="1"/>
        </dgm:presLayoutVars>
      </dgm:prSet>
      <dgm:spPr/>
    </dgm:pt>
    <dgm:pt modelId="{4724C23C-407F-482F-A2D0-67F596F6CFCA}" type="pres">
      <dgm:prSet presAssocID="{6609A378-B1CD-4490-BAD7-454637280DC6}" presName="sibTrans" presStyleCnt="0"/>
      <dgm:spPr/>
    </dgm:pt>
    <dgm:pt modelId="{6FE1ADDD-0990-4D75-A5D5-EF81AF9FA32C}" type="pres">
      <dgm:prSet presAssocID="{67FFBD6F-56B0-43EB-BBD0-B4BD04E7A66C}" presName="compNode" presStyleCnt="0"/>
      <dgm:spPr/>
    </dgm:pt>
    <dgm:pt modelId="{36278FB6-E1FB-41C5-9E64-C3CD6347D9EE}" type="pres">
      <dgm:prSet presAssocID="{67FFBD6F-56B0-43EB-BBD0-B4BD04E7A66C}" presName="iconBgRect" presStyleLbl="bgShp" presStyleIdx="4" presStyleCnt="6" custLinFactNeighborY="-28203"/>
      <dgm:spPr>
        <a:prstGeom prst="rect">
          <a:avLst/>
        </a:prstGeom>
      </dgm:spPr>
    </dgm:pt>
    <dgm:pt modelId="{DFA4AADF-7CE3-49CE-9266-1FF1685AE72B}" type="pres">
      <dgm:prSet presAssocID="{67FFBD6F-56B0-43EB-BBD0-B4BD04E7A66C}" presName="iconRect" presStyleLbl="node1" presStyleIdx="4" presStyleCnt="6" custLinFactNeighborY="-49161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ell Tower"/>
        </a:ext>
      </dgm:extLst>
    </dgm:pt>
    <dgm:pt modelId="{664BDC54-3C32-4107-A9C7-14DDE767E150}" type="pres">
      <dgm:prSet presAssocID="{67FFBD6F-56B0-43EB-BBD0-B4BD04E7A66C}" presName="spaceRect" presStyleCnt="0"/>
      <dgm:spPr/>
    </dgm:pt>
    <dgm:pt modelId="{E1F920E6-D82F-406A-9C4B-D9A87DB39F98}" type="pres">
      <dgm:prSet presAssocID="{67FFBD6F-56B0-43EB-BBD0-B4BD04E7A66C}" presName="textRect" presStyleLbl="revTx" presStyleIdx="4" presStyleCnt="6" custLinFactNeighborY="-70658">
        <dgm:presLayoutVars>
          <dgm:chMax val="1"/>
          <dgm:chPref val="1"/>
        </dgm:presLayoutVars>
      </dgm:prSet>
      <dgm:spPr/>
    </dgm:pt>
    <dgm:pt modelId="{E3CB96D7-09CC-4343-9E4E-A4D2517ED061}" type="pres">
      <dgm:prSet presAssocID="{997EED20-EB8B-4654-845F-95E376501A61}" presName="sibTrans" presStyleCnt="0"/>
      <dgm:spPr/>
    </dgm:pt>
    <dgm:pt modelId="{906FC08A-CE23-46E2-A047-2505D3A9ECC1}" type="pres">
      <dgm:prSet presAssocID="{1CFE26B4-9B65-4346-BFDF-2118130A408A}" presName="compNode" presStyleCnt="0"/>
      <dgm:spPr/>
    </dgm:pt>
    <dgm:pt modelId="{4E56F363-1E76-4736-AB67-119D51C003EF}" type="pres">
      <dgm:prSet presAssocID="{1CFE26B4-9B65-4346-BFDF-2118130A408A}" presName="iconBgRect" presStyleLbl="bgShp" presStyleIdx="5" presStyleCnt="6" custLinFactNeighborY="-28203"/>
      <dgm:spPr>
        <a:prstGeom prst="rect">
          <a:avLst/>
        </a:prstGeom>
      </dgm:spPr>
    </dgm:pt>
    <dgm:pt modelId="{7AF0EDB5-1538-4845-A2C2-AE3F6C686B2B}" type="pres">
      <dgm:prSet presAssocID="{1CFE26B4-9B65-4346-BFDF-2118130A408A}" presName="iconRect" presStyleLbl="node1" presStyleIdx="5" presStyleCnt="6" custLinFactNeighborY="-49161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"/>
        </a:ext>
      </dgm:extLst>
    </dgm:pt>
    <dgm:pt modelId="{8107110C-52CF-46C4-8B24-533661400524}" type="pres">
      <dgm:prSet presAssocID="{1CFE26B4-9B65-4346-BFDF-2118130A408A}" presName="spaceRect" presStyleCnt="0"/>
      <dgm:spPr/>
    </dgm:pt>
    <dgm:pt modelId="{C58A0532-12B6-49FF-8068-867DBB81CFD7}" type="pres">
      <dgm:prSet presAssocID="{1CFE26B4-9B65-4346-BFDF-2118130A408A}" presName="textRect" presStyleLbl="revTx" presStyleIdx="5" presStyleCnt="6" custLinFactNeighborY="-66167">
        <dgm:presLayoutVars>
          <dgm:chMax val="1"/>
          <dgm:chPref val="1"/>
        </dgm:presLayoutVars>
      </dgm:prSet>
      <dgm:spPr/>
    </dgm:pt>
  </dgm:ptLst>
  <dgm:cxnLst>
    <dgm:cxn modelId="{FE27900D-ABAA-4A6B-B265-69CE551A45F3}" type="presOf" srcId="{5F527937-CD5F-4682-B04B-CEBA79E99ED4}" destId="{9A1458B1-9A61-4DC2-8626-D1B5B6AAF481}" srcOrd="0" destOrd="0" presId="urn:microsoft.com/office/officeart/2018/5/layout/IconCircleLabelList"/>
    <dgm:cxn modelId="{BB2EEF1A-0699-44E0-A122-D0D454991A77}" type="presOf" srcId="{A43C91FC-CF61-496E-9183-9D3494F5A21C}" destId="{B9CF36AB-6119-4D56-9AC2-21D4AD50BFDA}" srcOrd="0" destOrd="0" presId="urn:microsoft.com/office/officeart/2018/5/layout/IconCircleLabelList"/>
    <dgm:cxn modelId="{A68E0B67-A0CF-423E-9B01-65F9A6E5BDCF}" srcId="{23048C61-36D6-4B73-9AF4-D31B74104F82}" destId="{AF583F91-332F-4E72-A1E0-987BFD089F88}" srcOrd="0" destOrd="0" parTransId="{64596A89-BBA0-45D0-8E22-7BBC2F943B47}" sibTransId="{705CEAA8-675D-47C0-8F48-2F40A711E383}"/>
    <dgm:cxn modelId="{A2A8C156-4F81-4A90-B08E-225C5B39F500}" srcId="{23048C61-36D6-4B73-9AF4-D31B74104F82}" destId="{67FFBD6F-56B0-43EB-BBD0-B4BD04E7A66C}" srcOrd="4" destOrd="0" parTransId="{467E952F-FCBD-4614-9654-273CCC048B2A}" sibTransId="{997EED20-EB8B-4654-845F-95E376501A61}"/>
    <dgm:cxn modelId="{06F43257-D3EF-4021-8B4C-8FF549290723}" srcId="{23048C61-36D6-4B73-9AF4-D31B74104F82}" destId="{520A53C9-ECE9-46F5-88D2-D48EC507F57E}" srcOrd="1" destOrd="0" parTransId="{071F71CB-2E91-4706-8580-7A9507D3498C}" sibTransId="{2B883F14-5874-45D7-94D5-8F5162A57A1C}"/>
    <dgm:cxn modelId="{6771297A-2970-4E90-ADC1-0100E83CB39A}" type="presOf" srcId="{520A53C9-ECE9-46F5-88D2-D48EC507F57E}" destId="{0DCE97C5-E889-40B4-8BE0-94BAA197A527}" srcOrd="0" destOrd="0" presId="urn:microsoft.com/office/officeart/2018/5/layout/IconCircleLabelList"/>
    <dgm:cxn modelId="{EA47E25A-D807-4258-BE80-98EC09B51F29}" type="presOf" srcId="{AF583F91-332F-4E72-A1E0-987BFD089F88}" destId="{A2D6B74B-D7F6-461D-9A3E-29AE873A88E7}" srcOrd="0" destOrd="0" presId="urn:microsoft.com/office/officeart/2018/5/layout/IconCircleLabelList"/>
    <dgm:cxn modelId="{B87B8585-5933-44CB-8613-22A6A28A0580}" srcId="{23048C61-36D6-4B73-9AF4-D31B74104F82}" destId="{1CFE26B4-9B65-4346-BFDF-2118130A408A}" srcOrd="5" destOrd="0" parTransId="{5CA05856-F534-4653-AEA8-793EA21C67A9}" sibTransId="{0F5FF731-238A-4024-9A80-B5EEB41A15F1}"/>
    <dgm:cxn modelId="{96950CB6-20C6-40CE-9A70-E909B68C5BC7}" type="presOf" srcId="{67FFBD6F-56B0-43EB-BBD0-B4BD04E7A66C}" destId="{E1F920E6-D82F-406A-9C4B-D9A87DB39F98}" srcOrd="0" destOrd="0" presId="urn:microsoft.com/office/officeart/2018/5/layout/IconCircleLabelList"/>
    <dgm:cxn modelId="{FC3F51CD-7657-4489-8E88-A5CA15E5D7A0}" type="presOf" srcId="{23048C61-36D6-4B73-9AF4-D31B74104F82}" destId="{BBF80FC7-D448-4483-A6C9-4EAE4BE5CAF2}" srcOrd="0" destOrd="0" presId="urn:microsoft.com/office/officeart/2018/5/layout/IconCircleLabelList"/>
    <dgm:cxn modelId="{3814FBEE-0B4F-4014-9F5F-07BD8736F1B2}" type="presOf" srcId="{1CFE26B4-9B65-4346-BFDF-2118130A408A}" destId="{C58A0532-12B6-49FF-8068-867DBB81CFD7}" srcOrd="0" destOrd="0" presId="urn:microsoft.com/office/officeart/2018/5/layout/IconCircleLabelList"/>
    <dgm:cxn modelId="{D02027F7-6A35-4479-8F6F-CBCF18ED35D3}" srcId="{23048C61-36D6-4B73-9AF4-D31B74104F82}" destId="{A43C91FC-CF61-496E-9183-9D3494F5A21C}" srcOrd="2" destOrd="0" parTransId="{F1D537F3-CC2F-4C55-91E5-C93F3086BED1}" sibTransId="{9C4CD417-9C03-4DAE-82E1-8B129445F60A}"/>
    <dgm:cxn modelId="{FEEC04FE-33FF-4741-8C41-C1313093F66A}" srcId="{23048C61-36D6-4B73-9AF4-D31B74104F82}" destId="{5F527937-CD5F-4682-B04B-CEBA79E99ED4}" srcOrd="3" destOrd="0" parTransId="{FBFBF700-F8A4-474A-A342-2C1752EB13B8}" sibTransId="{6609A378-B1CD-4490-BAD7-454637280DC6}"/>
    <dgm:cxn modelId="{9FA217F4-8241-44EC-B314-3AA090A1EC54}" type="presParOf" srcId="{BBF80FC7-D448-4483-A6C9-4EAE4BE5CAF2}" destId="{1CB2887D-20AE-4102-930D-CD170E422C5F}" srcOrd="0" destOrd="0" presId="urn:microsoft.com/office/officeart/2018/5/layout/IconCircleLabelList"/>
    <dgm:cxn modelId="{05B66A6C-49C3-4268-964E-97E08D44801F}" type="presParOf" srcId="{1CB2887D-20AE-4102-930D-CD170E422C5F}" destId="{B99A65BE-757B-4D84-B5FE-48104FC06414}" srcOrd="0" destOrd="0" presId="urn:microsoft.com/office/officeart/2018/5/layout/IconCircleLabelList"/>
    <dgm:cxn modelId="{AF9A5A6C-0D54-462C-9C37-B647B4D9FC9C}" type="presParOf" srcId="{1CB2887D-20AE-4102-930D-CD170E422C5F}" destId="{7EEB8DAD-99AC-4FE8-BD91-AB3BBD920121}" srcOrd="1" destOrd="0" presId="urn:microsoft.com/office/officeart/2018/5/layout/IconCircleLabelList"/>
    <dgm:cxn modelId="{87B95D43-D3F0-4FEB-8F13-4D03E23BEFE3}" type="presParOf" srcId="{1CB2887D-20AE-4102-930D-CD170E422C5F}" destId="{86FC1905-CC68-4E87-A989-7A09ED799ACD}" srcOrd="2" destOrd="0" presId="urn:microsoft.com/office/officeart/2018/5/layout/IconCircleLabelList"/>
    <dgm:cxn modelId="{44F3A194-DEE5-462F-BD40-1DA08EC88AE8}" type="presParOf" srcId="{1CB2887D-20AE-4102-930D-CD170E422C5F}" destId="{A2D6B74B-D7F6-461D-9A3E-29AE873A88E7}" srcOrd="3" destOrd="0" presId="urn:microsoft.com/office/officeart/2018/5/layout/IconCircleLabelList"/>
    <dgm:cxn modelId="{DAEDB735-55F0-4879-91EB-CD364E56AF04}" type="presParOf" srcId="{BBF80FC7-D448-4483-A6C9-4EAE4BE5CAF2}" destId="{C3C50DCF-AD83-48B8-84E3-B3AFA60C3F8D}" srcOrd="1" destOrd="0" presId="urn:microsoft.com/office/officeart/2018/5/layout/IconCircleLabelList"/>
    <dgm:cxn modelId="{7940EDBB-387D-46F7-9EA4-095CC5FEAE46}" type="presParOf" srcId="{BBF80FC7-D448-4483-A6C9-4EAE4BE5CAF2}" destId="{DDDA15A8-587D-4B5D-A7BE-FB262C0CAF4E}" srcOrd="2" destOrd="0" presId="urn:microsoft.com/office/officeart/2018/5/layout/IconCircleLabelList"/>
    <dgm:cxn modelId="{E41DBD15-A12C-4F33-8E1B-3384DAE4A505}" type="presParOf" srcId="{DDDA15A8-587D-4B5D-A7BE-FB262C0CAF4E}" destId="{ADBD35B6-559C-4E4F-9574-4BA9274B6091}" srcOrd="0" destOrd="0" presId="urn:microsoft.com/office/officeart/2018/5/layout/IconCircleLabelList"/>
    <dgm:cxn modelId="{00D167CE-8B3B-4A1F-A9C4-DED00E080CD6}" type="presParOf" srcId="{DDDA15A8-587D-4B5D-A7BE-FB262C0CAF4E}" destId="{B868A014-8E16-413C-B8AE-3003DEB6A9F2}" srcOrd="1" destOrd="0" presId="urn:microsoft.com/office/officeart/2018/5/layout/IconCircleLabelList"/>
    <dgm:cxn modelId="{C12E3D4B-D0C8-4E4D-BBA1-A6B3C2461E6B}" type="presParOf" srcId="{DDDA15A8-587D-4B5D-A7BE-FB262C0CAF4E}" destId="{E48EBF2C-CCD0-4E01-9A73-A0DE921C18F0}" srcOrd="2" destOrd="0" presId="urn:microsoft.com/office/officeart/2018/5/layout/IconCircleLabelList"/>
    <dgm:cxn modelId="{09D3F988-DE5C-4590-89EA-E8FADCA7EE79}" type="presParOf" srcId="{DDDA15A8-587D-4B5D-A7BE-FB262C0CAF4E}" destId="{0DCE97C5-E889-40B4-8BE0-94BAA197A527}" srcOrd="3" destOrd="0" presId="urn:microsoft.com/office/officeart/2018/5/layout/IconCircleLabelList"/>
    <dgm:cxn modelId="{E8F9F494-A783-4B1C-B1C8-E427C8B6AB51}" type="presParOf" srcId="{BBF80FC7-D448-4483-A6C9-4EAE4BE5CAF2}" destId="{28600D5A-B3F1-42A9-A790-B2733331BD58}" srcOrd="3" destOrd="0" presId="urn:microsoft.com/office/officeart/2018/5/layout/IconCircleLabelList"/>
    <dgm:cxn modelId="{C377E0B1-63E2-4C77-9CE8-2CD460AB775C}" type="presParOf" srcId="{BBF80FC7-D448-4483-A6C9-4EAE4BE5CAF2}" destId="{3C2F591F-21C7-40A2-A2E8-34F1A4B1BD12}" srcOrd="4" destOrd="0" presId="urn:microsoft.com/office/officeart/2018/5/layout/IconCircleLabelList"/>
    <dgm:cxn modelId="{BE88F015-287C-4FF1-8AC5-3A6D928581E0}" type="presParOf" srcId="{3C2F591F-21C7-40A2-A2E8-34F1A4B1BD12}" destId="{52DD5B11-FE57-4B46-9EB7-8C21EE2C8AE2}" srcOrd="0" destOrd="0" presId="urn:microsoft.com/office/officeart/2018/5/layout/IconCircleLabelList"/>
    <dgm:cxn modelId="{9E4DC768-526D-426C-9304-FC053E8F0AD2}" type="presParOf" srcId="{3C2F591F-21C7-40A2-A2E8-34F1A4B1BD12}" destId="{3F6B37DC-6322-469F-B6AE-995913645FDE}" srcOrd="1" destOrd="0" presId="urn:microsoft.com/office/officeart/2018/5/layout/IconCircleLabelList"/>
    <dgm:cxn modelId="{36DE431B-64DD-413C-9A29-5C2B290FF76B}" type="presParOf" srcId="{3C2F591F-21C7-40A2-A2E8-34F1A4B1BD12}" destId="{A389AE66-CB65-4A3D-8FAE-2E94821067FE}" srcOrd="2" destOrd="0" presId="urn:microsoft.com/office/officeart/2018/5/layout/IconCircleLabelList"/>
    <dgm:cxn modelId="{389F1BFF-9F04-4DF5-84DE-CFAD3ED4F97D}" type="presParOf" srcId="{3C2F591F-21C7-40A2-A2E8-34F1A4B1BD12}" destId="{B9CF36AB-6119-4D56-9AC2-21D4AD50BFDA}" srcOrd="3" destOrd="0" presId="urn:microsoft.com/office/officeart/2018/5/layout/IconCircleLabelList"/>
    <dgm:cxn modelId="{84483EA1-6D42-4C27-B1A6-7DC975CAC4CE}" type="presParOf" srcId="{BBF80FC7-D448-4483-A6C9-4EAE4BE5CAF2}" destId="{7C587D4C-D5B4-435C-815B-2630941AFADB}" srcOrd="5" destOrd="0" presId="urn:microsoft.com/office/officeart/2018/5/layout/IconCircleLabelList"/>
    <dgm:cxn modelId="{C34F84F1-9392-42B9-97B0-6BBD611B8B72}" type="presParOf" srcId="{BBF80FC7-D448-4483-A6C9-4EAE4BE5CAF2}" destId="{083D6136-A58E-46F1-A866-3D3D120706A2}" srcOrd="6" destOrd="0" presId="urn:microsoft.com/office/officeart/2018/5/layout/IconCircleLabelList"/>
    <dgm:cxn modelId="{7167355C-751F-4F11-A5AF-BF8B9202122B}" type="presParOf" srcId="{083D6136-A58E-46F1-A866-3D3D120706A2}" destId="{7C7730D2-6F5C-4C07-B6C9-7B78FB830E86}" srcOrd="0" destOrd="0" presId="urn:microsoft.com/office/officeart/2018/5/layout/IconCircleLabelList"/>
    <dgm:cxn modelId="{05BB08F0-1A8D-4904-B6C1-4D54D954EF78}" type="presParOf" srcId="{083D6136-A58E-46F1-A866-3D3D120706A2}" destId="{73DE5867-8622-4ECE-BF05-C44C4A70ACD9}" srcOrd="1" destOrd="0" presId="urn:microsoft.com/office/officeart/2018/5/layout/IconCircleLabelList"/>
    <dgm:cxn modelId="{8BC4F5AE-58D1-4C57-BBDF-AFD4D145CDB1}" type="presParOf" srcId="{083D6136-A58E-46F1-A866-3D3D120706A2}" destId="{F4DE9A7E-7688-460B-B8B9-0ED123555AC3}" srcOrd="2" destOrd="0" presId="urn:microsoft.com/office/officeart/2018/5/layout/IconCircleLabelList"/>
    <dgm:cxn modelId="{3EBC4A66-D035-4B74-A0FE-D6D85C28364B}" type="presParOf" srcId="{083D6136-A58E-46F1-A866-3D3D120706A2}" destId="{9A1458B1-9A61-4DC2-8626-D1B5B6AAF481}" srcOrd="3" destOrd="0" presId="urn:microsoft.com/office/officeart/2018/5/layout/IconCircleLabelList"/>
    <dgm:cxn modelId="{30C31044-8037-4A52-8D8E-39DA041007ED}" type="presParOf" srcId="{BBF80FC7-D448-4483-A6C9-4EAE4BE5CAF2}" destId="{4724C23C-407F-482F-A2D0-67F596F6CFCA}" srcOrd="7" destOrd="0" presId="urn:microsoft.com/office/officeart/2018/5/layout/IconCircleLabelList"/>
    <dgm:cxn modelId="{CE297C65-D5A8-4841-AF7A-A7456732676F}" type="presParOf" srcId="{BBF80FC7-D448-4483-A6C9-4EAE4BE5CAF2}" destId="{6FE1ADDD-0990-4D75-A5D5-EF81AF9FA32C}" srcOrd="8" destOrd="0" presId="urn:microsoft.com/office/officeart/2018/5/layout/IconCircleLabelList"/>
    <dgm:cxn modelId="{D92FC23C-4325-4F7E-A224-C09A4CB6B6D2}" type="presParOf" srcId="{6FE1ADDD-0990-4D75-A5D5-EF81AF9FA32C}" destId="{36278FB6-E1FB-41C5-9E64-C3CD6347D9EE}" srcOrd="0" destOrd="0" presId="urn:microsoft.com/office/officeart/2018/5/layout/IconCircleLabelList"/>
    <dgm:cxn modelId="{07C471FE-F169-46F1-9191-802B565EF869}" type="presParOf" srcId="{6FE1ADDD-0990-4D75-A5D5-EF81AF9FA32C}" destId="{DFA4AADF-7CE3-49CE-9266-1FF1685AE72B}" srcOrd="1" destOrd="0" presId="urn:microsoft.com/office/officeart/2018/5/layout/IconCircleLabelList"/>
    <dgm:cxn modelId="{84ABD393-3EAB-4385-822D-0AD3AD6FE346}" type="presParOf" srcId="{6FE1ADDD-0990-4D75-A5D5-EF81AF9FA32C}" destId="{664BDC54-3C32-4107-A9C7-14DDE767E150}" srcOrd="2" destOrd="0" presId="urn:microsoft.com/office/officeart/2018/5/layout/IconCircleLabelList"/>
    <dgm:cxn modelId="{454E4FA0-4B9B-4F04-AC69-DCD2FD5598AC}" type="presParOf" srcId="{6FE1ADDD-0990-4D75-A5D5-EF81AF9FA32C}" destId="{E1F920E6-D82F-406A-9C4B-D9A87DB39F98}" srcOrd="3" destOrd="0" presId="urn:microsoft.com/office/officeart/2018/5/layout/IconCircleLabelList"/>
    <dgm:cxn modelId="{A355ECC9-E90C-4F60-AB4A-BDED4C383C43}" type="presParOf" srcId="{BBF80FC7-D448-4483-A6C9-4EAE4BE5CAF2}" destId="{E3CB96D7-09CC-4343-9E4E-A4D2517ED061}" srcOrd="9" destOrd="0" presId="urn:microsoft.com/office/officeart/2018/5/layout/IconCircleLabelList"/>
    <dgm:cxn modelId="{560DD1A4-E47F-410F-9EA7-B4E1058E25DF}" type="presParOf" srcId="{BBF80FC7-D448-4483-A6C9-4EAE4BE5CAF2}" destId="{906FC08A-CE23-46E2-A047-2505D3A9ECC1}" srcOrd="10" destOrd="0" presId="urn:microsoft.com/office/officeart/2018/5/layout/IconCircleLabelList"/>
    <dgm:cxn modelId="{31DFC9A8-2945-49C1-8543-3B2AD96BDFF9}" type="presParOf" srcId="{906FC08A-CE23-46E2-A047-2505D3A9ECC1}" destId="{4E56F363-1E76-4736-AB67-119D51C003EF}" srcOrd="0" destOrd="0" presId="urn:microsoft.com/office/officeart/2018/5/layout/IconCircleLabelList"/>
    <dgm:cxn modelId="{4168825E-59BA-4190-A88D-6AAC1504C23F}" type="presParOf" srcId="{906FC08A-CE23-46E2-A047-2505D3A9ECC1}" destId="{7AF0EDB5-1538-4845-A2C2-AE3F6C686B2B}" srcOrd="1" destOrd="0" presId="urn:microsoft.com/office/officeart/2018/5/layout/IconCircleLabelList"/>
    <dgm:cxn modelId="{6D28B219-2E03-4BD1-AB21-7D2D9B59B21E}" type="presParOf" srcId="{906FC08A-CE23-46E2-A047-2505D3A9ECC1}" destId="{8107110C-52CF-46C4-8B24-533661400524}" srcOrd="2" destOrd="0" presId="urn:microsoft.com/office/officeart/2018/5/layout/IconCircleLabelList"/>
    <dgm:cxn modelId="{649CD18B-E025-4E7D-AD39-3C8252ED19AE}" type="presParOf" srcId="{906FC08A-CE23-46E2-A047-2505D3A9ECC1}" destId="{C58A0532-12B6-49FF-8068-867DBB81CFD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00DE91-D0C9-4E6B-B296-BBE6C4E9A02E}" type="doc">
      <dgm:prSet loTypeId="urn:microsoft.com/office/officeart/2005/8/layout/chart3" loCatId="cycle" qsTypeId="urn:microsoft.com/office/officeart/2005/8/quickstyle/simple1" qsCatId="simple" csTypeId="urn:microsoft.com/office/officeart/2005/8/colors/accent1_3" csCatId="accent1" phldr="1"/>
      <dgm:spPr/>
    </dgm:pt>
    <dgm:pt modelId="{E916F942-14C7-403F-90CE-0267FA5701F2}">
      <dgm:prSet phldrT="[Text]"/>
      <dgm:spPr>
        <a:ln>
          <a:noFill/>
        </a:ln>
      </dgm:spPr>
      <dgm:t>
        <a:bodyPr rtlCol="0"/>
        <a:lstStyle/>
        <a:p>
          <a:pPr rtl="0"/>
          <a:r>
            <a:rPr lang="hu-HU" noProof="0" dirty="0">
              <a:solidFill>
                <a:schemeClr val="bg1"/>
              </a:solidFill>
            </a:rPr>
            <a:t>Hatékonyság</a:t>
          </a:r>
        </a:p>
      </dgm:t>
    </dgm:pt>
    <dgm:pt modelId="{FADFEFF1-33C5-498B-866B-31BDCCDD0A87}" type="parTrans" cxnId="{80C8792E-CC76-4671-8464-4DBA5529ABBF}">
      <dgm:prSet/>
      <dgm:spPr/>
      <dgm:t>
        <a:bodyPr rtlCol="0"/>
        <a:lstStyle/>
        <a:p>
          <a:pPr rtl="0"/>
          <a:endParaRPr lang="hu-HU" noProof="0" dirty="0"/>
        </a:p>
      </dgm:t>
    </dgm:pt>
    <dgm:pt modelId="{2EE57F43-F699-406E-B070-B5388A5C3EF0}" type="sibTrans" cxnId="{80C8792E-CC76-4671-8464-4DBA5529ABBF}">
      <dgm:prSet/>
      <dgm:spPr/>
      <dgm:t>
        <a:bodyPr rtlCol="0"/>
        <a:lstStyle/>
        <a:p>
          <a:pPr rtl="0"/>
          <a:endParaRPr lang="hu-HU" noProof="0" dirty="0"/>
        </a:p>
      </dgm:t>
    </dgm:pt>
    <dgm:pt modelId="{54738B61-B011-4B50-9367-82C01E6851CB}">
      <dgm:prSet phldrT="[Text]"/>
      <dgm:spPr>
        <a:ln>
          <a:noFill/>
        </a:ln>
      </dgm:spPr>
      <dgm:t>
        <a:bodyPr rtlCol="0"/>
        <a:lstStyle/>
        <a:p>
          <a:pPr rtl="0"/>
          <a:r>
            <a:rPr lang="hu-HU" noProof="0" dirty="0">
              <a:solidFill>
                <a:schemeClr val="bg1"/>
              </a:solidFill>
            </a:rPr>
            <a:t>Érték</a:t>
          </a:r>
        </a:p>
      </dgm:t>
    </dgm:pt>
    <dgm:pt modelId="{F70B26DD-0065-48E8-B14E-21AD4FF5B073}" type="parTrans" cxnId="{21FE89D5-966D-4055-B5DE-E410287E6B89}">
      <dgm:prSet/>
      <dgm:spPr/>
      <dgm:t>
        <a:bodyPr rtlCol="0"/>
        <a:lstStyle/>
        <a:p>
          <a:pPr rtl="0"/>
          <a:endParaRPr lang="hu-HU" noProof="0" dirty="0"/>
        </a:p>
      </dgm:t>
    </dgm:pt>
    <dgm:pt modelId="{90B7832F-5C4B-438E-8A67-1DFAAD105949}" type="sibTrans" cxnId="{21FE89D5-966D-4055-B5DE-E410287E6B89}">
      <dgm:prSet/>
      <dgm:spPr/>
      <dgm:t>
        <a:bodyPr rtlCol="0"/>
        <a:lstStyle/>
        <a:p>
          <a:pPr rtl="0"/>
          <a:endParaRPr lang="hu-HU" noProof="0" dirty="0"/>
        </a:p>
      </dgm:t>
    </dgm:pt>
    <dgm:pt modelId="{063EC9EB-12EB-4B9E-9C9A-4C4F86773C6C}">
      <dgm:prSet phldrT="[Text]"/>
      <dgm:spPr>
        <a:ln>
          <a:noFill/>
        </a:ln>
      </dgm:spPr>
      <dgm:t>
        <a:bodyPr rtlCol="0"/>
        <a:lstStyle/>
        <a:p>
          <a:pPr rtl="0"/>
          <a:r>
            <a:rPr lang="hu-HU" noProof="0" dirty="0">
              <a:solidFill>
                <a:schemeClr val="bg1"/>
              </a:solidFill>
            </a:rPr>
            <a:t>Összeg</a:t>
          </a:r>
        </a:p>
      </dgm:t>
    </dgm:pt>
    <dgm:pt modelId="{82F09713-42EF-44CC-95E9-63BD2E82AE71}" type="parTrans" cxnId="{1F672EFB-E26C-41D0-B09D-5FB4A541F572}">
      <dgm:prSet/>
      <dgm:spPr/>
      <dgm:t>
        <a:bodyPr rtlCol="0"/>
        <a:lstStyle/>
        <a:p>
          <a:pPr rtl="0"/>
          <a:endParaRPr lang="hu-HU" noProof="0" dirty="0"/>
        </a:p>
      </dgm:t>
    </dgm:pt>
    <dgm:pt modelId="{424B4B77-F77C-44D9-BC9A-2AE65490463A}" type="sibTrans" cxnId="{1F672EFB-E26C-41D0-B09D-5FB4A541F572}">
      <dgm:prSet/>
      <dgm:spPr/>
      <dgm:t>
        <a:bodyPr rtlCol="0"/>
        <a:lstStyle/>
        <a:p>
          <a:pPr rtl="0"/>
          <a:endParaRPr lang="hu-HU" noProof="0" dirty="0"/>
        </a:p>
      </dgm:t>
    </dgm:pt>
    <dgm:pt modelId="{927E36B5-9965-45FA-AF89-94861165F87C}" type="pres">
      <dgm:prSet presAssocID="{1500DE91-D0C9-4E6B-B296-BBE6C4E9A02E}" presName="compositeShape" presStyleCnt="0">
        <dgm:presLayoutVars>
          <dgm:chMax val="7"/>
          <dgm:dir/>
          <dgm:resizeHandles val="exact"/>
        </dgm:presLayoutVars>
      </dgm:prSet>
      <dgm:spPr/>
    </dgm:pt>
    <dgm:pt modelId="{DEA3CDBA-FBEB-49CC-BD13-C095BF3ED010}" type="pres">
      <dgm:prSet presAssocID="{1500DE91-D0C9-4E6B-B296-BBE6C4E9A02E}" presName="wedge1" presStyleLbl="node1" presStyleIdx="0" presStyleCnt="3"/>
      <dgm:spPr/>
    </dgm:pt>
    <dgm:pt modelId="{6310CCC4-249B-457B-9A24-C023BA3A4DE5}" type="pres">
      <dgm:prSet presAssocID="{1500DE91-D0C9-4E6B-B296-BBE6C4E9A02E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3595D3-73F9-4CBA-A4EA-F47CE428B7EA}" type="pres">
      <dgm:prSet presAssocID="{1500DE91-D0C9-4E6B-B296-BBE6C4E9A02E}" presName="wedge2" presStyleLbl="node1" presStyleIdx="1" presStyleCnt="3"/>
      <dgm:spPr/>
    </dgm:pt>
    <dgm:pt modelId="{0BE500B1-58F6-4925-9A3A-EC12767F04D1}" type="pres">
      <dgm:prSet presAssocID="{1500DE91-D0C9-4E6B-B296-BBE6C4E9A02E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3020744-6ADE-4BA0-A49B-CE64F3EC1245}" type="pres">
      <dgm:prSet presAssocID="{1500DE91-D0C9-4E6B-B296-BBE6C4E9A02E}" presName="wedge3" presStyleLbl="node1" presStyleIdx="2" presStyleCnt="3"/>
      <dgm:spPr/>
    </dgm:pt>
    <dgm:pt modelId="{F6C09398-E99A-4ECF-8BCE-D43F52D5E0CF}" type="pres">
      <dgm:prSet presAssocID="{1500DE91-D0C9-4E6B-B296-BBE6C4E9A02E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529F913-257A-47FA-AA1E-1C706F589805}" type="presOf" srcId="{E916F942-14C7-403F-90CE-0267FA5701F2}" destId="{6310CCC4-249B-457B-9A24-C023BA3A4DE5}" srcOrd="1" destOrd="0" presId="urn:microsoft.com/office/officeart/2005/8/layout/chart3"/>
    <dgm:cxn modelId="{E514A51F-E8EA-4EB2-B752-F4C0511FD0F2}" type="presOf" srcId="{54738B61-B011-4B50-9367-82C01E6851CB}" destId="{FD3595D3-73F9-4CBA-A4EA-F47CE428B7EA}" srcOrd="0" destOrd="0" presId="urn:microsoft.com/office/officeart/2005/8/layout/chart3"/>
    <dgm:cxn modelId="{80C8792E-CC76-4671-8464-4DBA5529ABBF}" srcId="{1500DE91-D0C9-4E6B-B296-BBE6C4E9A02E}" destId="{E916F942-14C7-403F-90CE-0267FA5701F2}" srcOrd="0" destOrd="0" parTransId="{FADFEFF1-33C5-498B-866B-31BDCCDD0A87}" sibTransId="{2EE57F43-F699-406E-B070-B5388A5C3EF0}"/>
    <dgm:cxn modelId="{532DE337-23C7-456C-AC5B-9CB743F1FCBE}" type="presOf" srcId="{E916F942-14C7-403F-90CE-0267FA5701F2}" destId="{DEA3CDBA-FBEB-49CC-BD13-C095BF3ED010}" srcOrd="0" destOrd="0" presId="urn:microsoft.com/office/officeart/2005/8/layout/chart3"/>
    <dgm:cxn modelId="{300EFC5F-8A53-4556-9C90-D8F6270CFB96}" type="presOf" srcId="{063EC9EB-12EB-4B9E-9C9A-4C4F86773C6C}" destId="{F6C09398-E99A-4ECF-8BCE-D43F52D5E0CF}" srcOrd="1" destOrd="0" presId="urn:microsoft.com/office/officeart/2005/8/layout/chart3"/>
    <dgm:cxn modelId="{9BBAB183-AE0D-4994-910A-449FA655D1ED}" type="presOf" srcId="{54738B61-B011-4B50-9367-82C01E6851CB}" destId="{0BE500B1-58F6-4925-9A3A-EC12767F04D1}" srcOrd="1" destOrd="0" presId="urn:microsoft.com/office/officeart/2005/8/layout/chart3"/>
    <dgm:cxn modelId="{FC62F7CF-4614-4822-9D96-1CCCBCF61A6F}" type="presOf" srcId="{1500DE91-D0C9-4E6B-B296-BBE6C4E9A02E}" destId="{927E36B5-9965-45FA-AF89-94861165F87C}" srcOrd="0" destOrd="0" presId="urn:microsoft.com/office/officeart/2005/8/layout/chart3"/>
    <dgm:cxn modelId="{21FE89D5-966D-4055-B5DE-E410287E6B89}" srcId="{1500DE91-D0C9-4E6B-B296-BBE6C4E9A02E}" destId="{54738B61-B011-4B50-9367-82C01E6851CB}" srcOrd="1" destOrd="0" parTransId="{F70B26DD-0065-48E8-B14E-21AD4FF5B073}" sibTransId="{90B7832F-5C4B-438E-8A67-1DFAAD105949}"/>
    <dgm:cxn modelId="{F3877BF0-6EE2-49CE-97EF-9F63074C25FA}" type="presOf" srcId="{063EC9EB-12EB-4B9E-9C9A-4C4F86773C6C}" destId="{73020744-6ADE-4BA0-A49B-CE64F3EC1245}" srcOrd="0" destOrd="0" presId="urn:microsoft.com/office/officeart/2005/8/layout/chart3"/>
    <dgm:cxn modelId="{1F672EFB-E26C-41D0-B09D-5FB4A541F572}" srcId="{1500DE91-D0C9-4E6B-B296-BBE6C4E9A02E}" destId="{063EC9EB-12EB-4B9E-9C9A-4C4F86773C6C}" srcOrd="2" destOrd="0" parTransId="{82F09713-42EF-44CC-95E9-63BD2E82AE71}" sibTransId="{424B4B77-F77C-44D9-BC9A-2AE65490463A}"/>
    <dgm:cxn modelId="{9E8478A1-782F-450D-BEA2-D8767849E849}" type="presParOf" srcId="{927E36B5-9965-45FA-AF89-94861165F87C}" destId="{DEA3CDBA-FBEB-49CC-BD13-C095BF3ED010}" srcOrd="0" destOrd="0" presId="urn:microsoft.com/office/officeart/2005/8/layout/chart3"/>
    <dgm:cxn modelId="{233FA659-49DE-4F62-8B4E-D3A689CF5FCC}" type="presParOf" srcId="{927E36B5-9965-45FA-AF89-94861165F87C}" destId="{6310CCC4-249B-457B-9A24-C023BA3A4DE5}" srcOrd="1" destOrd="0" presId="urn:microsoft.com/office/officeart/2005/8/layout/chart3"/>
    <dgm:cxn modelId="{045EC300-DE69-43EC-AB0F-3988132DCC56}" type="presParOf" srcId="{927E36B5-9965-45FA-AF89-94861165F87C}" destId="{FD3595D3-73F9-4CBA-A4EA-F47CE428B7EA}" srcOrd="2" destOrd="0" presId="urn:microsoft.com/office/officeart/2005/8/layout/chart3"/>
    <dgm:cxn modelId="{6D7FB208-5F22-4B8E-AC3F-14F3FB315DDC}" type="presParOf" srcId="{927E36B5-9965-45FA-AF89-94861165F87C}" destId="{0BE500B1-58F6-4925-9A3A-EC12767F04D1}" srcOrd="3" destOrd="0" presId="urn:microsoft.com/office/officeart/2005/8/layout/chart3"/>
    <dgm:cxn modelId="{965CAFEF-A84B-44D4-B498-0C57A750A153}" type="presParOf" srcId="{927E36B5-9965-45FA-AF89-94861165F87C}" destId="{73020744-6ADE-4BA0-A49B-CE64F3EC1245}" srcOrd="4" destOrd="0" presId="urn:microsoft.com/office/officeart/2005/8/layout/chart3"/>
    <dgm:cxn modelId="{74AA8BF0-235A-4255-9F4D-4B32052AB260}" type="presParOf" srcId="{927E36B5-9965-45FA-AF89-94861165F87C}" destId="{F6C09398-E99A-4ECF-8BCE-D43F52D5E0CF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A65BE-757B-4D84-B5FE-48104FC06414}">
      <dsp:nvSpPr>
        <dsp:cNvPr id="0" name=""/>
        <dsp:cNvSpPr/>
      </dsp:nvSpPr>
      <dsp:spPr>
        <a:xfrm>
          <a:off x="64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EB8DAD-99AC-4FE8-BD91-AB3BBD920121}">
      <dsp:nvSpPr>
        <dsp:cNvPr id="0" name=""/>
        <dsp:cNvSpPr/>
      </dsp:nvSpPr>
      <dsp:spPr>
        <a:xfrm>
          <a:off x="881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6B74B-D7F6-461D-9A3E-29AE873A88E7}">
      <dsp:nvSpPr>
        <dsp:cNvPr id="0" name=""/>
        <dsp:cNvSpPr/>
      </dsp:nvSpPr>
      <dsp:spPr>
        <a:xfrm>
          <a:off x="296034" y="1289735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noProof="1">
              <a:solidFill>
                <a:schemeClr val="tx1"/>
              </a:solidFill>
              <a:latin typeface="+mn-lt"/>
            </a:rPr>
            <a:t>Optimalizálás</a:t>
          </a:r>
          <a:br>
            <a:rPr lang="hu-HU" sz="1100" b="1" i="0" u="none" kern="1200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</a:rPr>
            <a:t>dolor sit amet</a:t>
          </a:r>
          <a:endParaRPr lang="hu-HU" sz="1100" kern="1200" noProof="1">
            <a:solidFill>
              <a:schemeClr val="tx1"/>
            </a:solidFill>
            <a:latin typeface="+mn-lt"/>
          </a:endParaRPr>
        </a:p>
      </dsp:txBody>
      <dsp:txXfrm>
        <a:off x="296034" y="1289735"/>
        <a:ext cx="1800000" cy="720000"/>
      </dsp:txXfrm>
    </dsp:sp>
    <dsp:sp modelId="{ADBD35B6-559C-4E4F-9574-4BA9274B6091}">
      <dsp:nvSpPr>
        <dsp:cNvPr id="0" name=""/>
        <dsp:cNvSpPr/>
      </dsp:nvSpPr>
      <dsp:spPr>
        <a:xfrm>
          <a:off x="2762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8A014-8E16-413C-B8AE-3003DEB6A9F2}">
      <dsp:nvSpPr>
        <dsp:cNvPr id="0" name=""/>
        <dsp:cNvSpPr/>
      </dsp:nvSpPr>
      <dsp:spPr>
        <a:xfrm>
          <a:off x="2996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CE97C5-E889-40B4-8BE0-94BAA197A527}">
      <dsp:nvSpPr>
        <dsp:cNvPr id="0" name=""/>
        <dsp:cNvSpPr/>
      </dsp:nvSpPr>
      <dsp:spPr>
        <a:xfrm>
          <a:off x="2411034" y="128897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tervezés</a:t>
          </a:r>
          <a:br>
            <a:rPr lang="hu-HU" sz="1200" kern="1200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</a:t>
          </a:r>
        </a:p>
      </dsp:txBody>
      <dsp:txXfrm>
        <a:off x="2411034" y="1288979"/>
        <a:ext cx="1800000" cy="720000"/>
      </dsp:txXfrm>
    </dsp:sp>
    <dsp:sp modelId="{52DD5B11-FE57-4B46-9EB7-8C21EE2C8AE2}">
      <dsp:nvSpPr>
        <dsp:cNvPr id="0" name=""/>
        <dsp:cNvSpPr/>
      </dsp:nvSpPr>
      <dsp:spPr>
        <a:xfrm>
          <a:off x="487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6B37DC-6322-469F-B6AE-995913645FDE}">
      <dsp:nvSpPr>
        <dsp:cNvPr id="0" name=""/>
        <dsp:cNvSpPr/>
      </dsp:nvSpPr>
      <dsp:spPr>
        <a:xfrm>
          <a:off x="5111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CF36AB-6119-4D56-9AC2-21D4AD50BFDA}">
      <dsp:nvSpPr>
        <dsp:cNvPr id="0" name=""/>
        <dsp:cNvSpPr/>
      </dsp:nvSpPr>
      <dsp:spPr>
        <a:xfrm>
          <a:off x="4526034" y="128874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cap="all" noProof="1">
              <a:solidFill>
                <a:prstClr val="white"/>
              </a:solidFill>
              <a:latin typeface="+mn-lt"/>
              <a:ea typeface="+mn-ea"/>
              <a:cs typeface="+mn-cs"/>
            </a:rPr>
            <a:t>Kutatás</a:t>
          </a:r>
          <a:br>
            <a:rPr lang="hu-HU" sz="1500" kern="1200" noProof="1">
              <a:solidFill>
                <a:schemeClr val="tx1"/>
              </a:solidFill>
              <a:latin typeface="+mn-lt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dolor sit amet </a:t>
          </a:r>
        </a:p>
      </dsp:txBody>
      <dsp:txXfrm>
        <a:off x="4526034" y="1288749"/>
        <a:ext cx="1800000" cy="720000"/>
      </dsp:txXfrm>
    </dsp:sp>
    <dsp:sp modelId="{7C7730D2-6F5C-4C07-B6C9-7B78FB830E86}">
      <dsp:nvSpPr>
        <dsp:cNvPr id="0" name=""/>
        <dsp:cNvSpPr/>
      </dsp:nvSpPr>
      <dsp:spPr>
        <a:xfrm>
          <a:off x="64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DE5867-8622-4ECE-BF05-C44C4A70ACD9}">
      <dsp:nvSpPr>
        <dsp:cNvPr id="0" name=""/>
        <dsp:cNvSpPr/>
      </dsp:nvSpPr>
      <dsp:spPr>
        <a:xfrm>
          <a:off x="881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1458B1-9A61-4DC2-8626-D1B5B6AAF481}">
      <dsp:nvSpPr>
        <dsp:cNvPr id="0" name=""/>
        <dsp:cNvSpPr/>
      </dsp:nvSpPr>
      <dsp:spPr>
        <a:xfrm>
          <a:off x="296034" y="35562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KAPCSOLATOK</a:t>
          </a:r>
          <a:br>
            <a:rPr lang="hu-HU" sz="1500" b="1" kern="1200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 </a:t>
          </a:r>
          <a:endParaRPr lang="hu-HU" sz="1100" kern="1200" noProof="1">
            <a:solidFill>
              <a:schemeClr val="tx1"/>
            </a:solidFill>
            <a:latin typeface="+mn-lt"/>
          </a:endParaRPr>
        </a:p>
      </dsp:txBody>
      <dsp:txXfrm>
        <a:off x="296034" y="3556281"/>
        <a:ext cx="1800000" cy="720000"/>
      </dsp:txXfrm>
    </dsp:sp>
    <dsp:sp modelId="{36278FB6-E1FB-41C5-9E64-C3CD6347D9EE}">
      <dsp:nvSpPr>
        <dsp:cNvPr id="0" name=""/>
        <dsp:cNvSpPr/>
      </dsp:nvSpPr>
      <dsp:spPr>
        <a:xfrm>
          <a:off x="2762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4AADF-7CE3-49CE-9266-1FF1685AE72B}">
      <dsp:nvSpPr>
        <dsp:cNvPr id="0" name=""/>
        <dsp:cNvSpPr/>
      </dsp:nvSpPr>
      <dsp:spPr>
        <a:xfrm>
          <a:off x="2996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920E6-D82F-406A-9C4B-D9A87DB39F98}">
      <dsp:nvSpPr>
        <dsp:cNvPr id="0" name=""/>
        <dsp:cNvSpPr/>
      </dsp:nvSpPr>
      <dsp:spPr>
        <a:xfrm>
          <a:off x="2411034" y="355656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TECHNOLÓGIA</a:t>
          </a:r>
          <a:br>
            <a:rPr lang="hu-HU" sz="1500" b="1" kern="1200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prstClr val="white"/>
              </a:solidFill>
              <a:latin typeface="+mn-lt"/>
              <a:ea typeface="+mn-ea"/>
              <a:cs typeface="+mn-cs"/>
            </a:rPr>
            <a:t>dolor sit amet </a:t>
          </a:r>
          <a:endParaRPr lang="hu-HU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2411034" y="3556561"/>
        <a:ext cx="1800000" cy="720000"/>
      </dsp:txXfrm>
    </dsp:sp>
    <dsp:sp modelId="{4E56F363-1E76-4736-AB67-119D51C003EF}">
      <dsp:nvSpPr>
        <dsp:cNvPr id="0" name=""/>
        <dsp:cNvSpPr/>
      </dsp:nvSpPr>
      <dsp:spPr>
        <a:xfrm>
          <a:off x="487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0EDB5-1538-4845-A2C2-AE3F6C686B2B}">
      <dsp:nvSpPr>
        <dsp:cNvPr id="0" name=""/>
        <dsp:cNvSpPr/>
      </dsp:nvSpPr>
      <dsp:spPr>
        <a:xfrm>
          <a:off x="5111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A0532-12B6-49FF-8068-867DBB81CFD7}">
      <dsp:nvSpPr>
        <dsp:cNvPr id="0" name=""/>
        <dsp:cNvSpPr/>
      </dsp:nvSpPr>
      <dsp:spPr>
        <a:xfrm>
          <a:off x="4526034" y="3588897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hu-HU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menedzsment</a:t>
          </a:r>
          <a:br>
            <a:rPr lang="hu-HU" sz="1200" b="1" kern="1200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Lorem ipsum</a:t>
          </a:r>
          <a:b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</a:br>
          <a:r>
            <a:rPr lang="hu-HU" sz="1200" kern="1200" cap="none" noProof="1">
              <a:solidFill>
                <a:schemeClr val="tx1"/>
              </a:solidFill>
              <a:latin typeface="+mn-lt"/>
              <a:ea typeface="+mn-ea"/>
              <a:cs typeface="+mn-cs"/>
            </a:rPr>
            <a:t>dolor sit amet </a:t>
          </a:r>
        </a:p>
      </dsp:txBody>
      <dsp:txXfrm>
        <a:off x="4526034" y="3588897"/>
        <a:ext cx="18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3CDBA-FBEB-49CC-BD13-C095BF3ED010}">
      <dsp:nvSpPr>
        <dsp:cNvPr id="0" name=""/>
        <dsp:cNvSpPr/>
      </dsp:nvSpPr>
      <dsp:spPr>
        <a:xfrm>
          <a:off x="529477" y="228419"/>
          <a:ext cx="2842560" cy="2842560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>
              <a:solidFill>
                <a:schemeClr val="bg1"/>
              </a:solidFill>
            </a:rPr>
            <a:t>Hatékonyság</a:t>
          </a:r>
        </a:p>
      </dsp:txBody>
      <dsp:txXfrm>
        <a:off x="2074949" y="752940"/>
        <a:ext cx="964440" cy="947520"/>
      </dsp:txXfrm>
    </dsp:sp>
    <dsp:sp modelId="{FD3595D3-73F9-4CBA-A4EA-F47CE428B7EA}">
      <dsp:nvSpPr>
        <dsp:cNvPr id="0" name=""/>
        <dsp:cNvSpPr/>
      </dsp:nvSpPr>
      <dsp:spPr>
        <a:xfrm>
          <a:off x="382949" y="313020"/>
          <a:ext cx="2842560" cy="2842560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shade val="80000"/>
            <a:hueOff val="160587"/>
            <a:satOff val="-3213"/>
            <a:lumOff val="14009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>
              <a:solidFill>
                <a:schemeClr val="bg1"/>
              </a:solidFill>
            </a:rPr>
            <a:t>Érték</a:t>
          </a:r>
        </a:p>
      </dsp:txBody>
      <dsp:txXfrm>
        <a:off x="1161269" y="2106540"/>
        <a:ext cx="1285920" cy="879840"/>
      </dsp:txXfrm>
    </dsp:sp>
    <dsp:sp modelId="{73020744-6ADE-4BA0-A49B-CE64F3EC1245}">
      <dsp:nvSpPr>
        <dsp:cNvPr id="0" name=""/>
        <dsp:cNvSpPr/>
      </dsp:nvSpPr>
      <dsp:spPr>
        <a:xfrm>
          <a:off x="382949" y="313020"/>
          <a:ext cx="2842560" cy="2842560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shade val="80000"/>
            <a:hueOff val="321174"/>
            <a:satOff val="-6427"/>
            <a:lumOff val="28019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>
              <a:solidFill>
                <a:schemeClr val="bg1"/>
              </a:solidFill>
            </a:rPr>
            <a:t>Összeg</a:t>
          </a:r>
        </a:p>
      </dsp:txBody>
      <dsp:txXfrm>
        <a:off x="687509" y="871380"/>
        <a:ext cx="964440" cy="947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9A4D95DA-9E21-4DBF-8EB0-71487773A9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35D2975-4177-42A2-B6B8-46E3DAD24F0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C1CE4F-2A94-4416-9C38-BD8D3C674607}" type="datetimeFigureOut">
              <a:rPr lang="hu-HU" smtClean="0"/>
              <a:t>2023.10.19.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E06ACBE-E116-4F16-9EC9-CA29CAF5D5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27A9182-3D46-4EAC-9063-8748CC17B2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38959-2895-4FC5-BB65-AC58080253F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63691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E852B-3E36-4A92-9980-C6E2EE6E2C20}" type="datetimeFigureOut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0BB26-BFEE-4F88-9913-823C930CC834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150845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0BB26-BFEE-4F88-9913-823C930CC834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1910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0BB26-BFEE-4F88-9913-823C930CC834}" type="slidenum">
              <a:rPr lang="hu-HU" noProof="0" smtClean="0"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81532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0BB26-BFEE-4F88-9913-823C930CC834}" type="slidenum">
              <a:rPr lang="hu-HU" noProof="0" smtClean="0"/>
              <a:t>5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54466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0BB26-BFEE-4F88-9913-823C930CC834}" type="slidenum">
              <a:rPr lang="hu-HU" noProof="0" smtClean="0"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643719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0BB26-BFEE-4F88-9913-823C930CC834}" type="slidenum">
              <a:rPr lang="hu-HU" noProof="0" smtClean="0"/>
              <a:t>7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14976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Mintaalcím stílusának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58D989-A470-457F-B455-FE160ACEC755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zéles 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47C9AB-C9DB-4C04-B5DB-DA33468C56AA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988EEE-9350-4AF3-A902-C0F6BF97AA56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14" name="Szöveg helye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C0A8E4-748B-44DB-A147-13F81F5DE7BD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  <p:sp>
        <p:nvSpPr>
          <p:cNvPr id="9" name="Szövegdoboz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/>
              <a:t>“</a:t>
            </a:r>
          </a:p>
        </p:txBody>
      </p:sp>
      <p:sp>
        <p:nvSpPr>
          <p:cNvPr id="13" name="Szövegdoboz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420FC8-D170-4114-BA3A-EE0F2392A8C6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6" name="Szöveg helye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9" name="Szöveg helye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Szöveg helye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17" name="Egyenes összekötő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08E38E-D95B-4981-9CA3-43CF20E79066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es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9" name="Kép helyőrzőj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2" name="Szöveg helye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0" name="Kép helyőrzőj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3" name="Szöveg helye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1" name="Kép helyőrzőj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17" name="Egyenes összekötő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66A0B9-82B7-49E9-843F-B3DBCD7F9A6E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69897A-C310-4AD7-A765-A4FC5F373986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A32D6D-73AB-4788-9DD9-D6450B39E6D2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D012EA-5B88-4003-8225-D3E10C1B273C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92880D-2201-4318-89BD-2ACE5FEE06FF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DE363E-BC8E-45B8-BB67-6391CD3221E7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09B349-B695-4D97-BC7E-CE27031DCDD3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7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A5454D-3A57-4D69-B298-98F6B976D8DF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67C4C5-A121-41BF-86C8-6E5AA61D472C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7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7156B1-1B12-4471-8462-0CD3C430EF0A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314FAC-72C1-4CE2-8547-280CDAC148A3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lipszis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Kép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Téglalap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 rot="5400000">
            <a:off x="10110938" y="1835401"/>
            <a:ext cx="1080000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4A53EEB6-C92E-47C6-8F55-61A0A2F05C41}" type="datetime1">
              <a:rPr lang="hu-HU" noProof="0" smtClean="0"/>
              <a:t>2023.10.19.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3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.png"/><Relationship Id="rId9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13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QuickStyle" Target="../diagrams/quickStyle2.xml"/><Relationship Id="rId5" Type="http://schemas.openxmlformats.org/officeDocument/2006/relationships/image" Target="../media/image3.png"/><Relationship Id="rId10" Type="http://schemas.openxmlformats.org/officeDocument/2006/relationships/diagramLayout" Target="../diagrams/layout2.xml"/><Relationship Id="rId4" Type="http://schemas.openxmlformats.org/officeDocument/2006/relationships/image" Target="../media/image2.png"/><Relationship Id="rId9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láncszemek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23391" r="9091"/>
          <a:stretch/>
        </p:blipFill>
        <p:spPr>
          <a:xfrm>
            <a:off x="0" y="9"/>
            <a:ext cx="12192000" cy="685800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algn="ctr" rtl="0"/>
            <a:r>
              <a:rPr lang="hu-HU" dirty="0"/>
              <a:t>A HUMÁN GENOM PROGRAM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hu-HU" dirty="0"/>
              <a:t>Avagy az emberiség legnagyobb felfedezése</a:t>
            </a:r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ím 21">
            <a:extLst>
              <a:ext uri="{FF2B5EF4-FFF2-40B4-BE49-F238E27FC236}">
                <a16:creationId xmlns:a16="http://schemas.microsoft.com/office/drawing/2014/main" id="{3FBD16A8-E2E2-4537-8F62-8DCB67DFB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is az a Humán Genom program?</a:t>
            </a:r>
          </a:p>
        </p:txBody>
      </p:sp>
      <p:sp>
        <p:nvSpPr>
          <p:cNvPr id="23" name="Tartalom helye 22">
            <a:extLst>
              <a:ext uri="{FF2B5EF4-FFF2-40B4-BE49-F238E27FC236}">
                <a16:creationId xmlns:a16="http://schemas.microsoft.com/office/drawing/2014/main" id="{AC36A988-F584-4C7C-A518-0A466D56EC9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u-HU" dirty="0"/>
              <a:t>Az emberiség legnagyobb felfedezésének tartják</a:t>
            </a:r>
          </a:p>
          <a:p>
            <a:r>
              <a:rPr lang="hu-HU" dirty="0"/>
              <a:t>Az ember Genom-ját (DNS-ét) vizsgálja meg</a:t>
            </a:r>
          </a:p>
          <a:p>
            <a:r>
              <a:rPr lang="hu-HU" dirty="0"/>
              <a:t>Csak információkat gyűjtött, valós felhasználása (még!) nincs</a:t>
            </a:r>
          </a:p>
          <a:p>
            <a:r>
              <a:rPr lang="hu-HU" dirty="0"/>
              <a:t>Segített megérteni az ember „kódolását”</a:t>
            </a:r>
          </a:p>
        </p:txBody>
      </p:sp>
      <p:pic>
        <p:nvPicPr>
          <p:cNvPr id="26" name="Tartalom helye 25">
            <a:extLst>
              <a:ext uri="{FF2B5EF4-FFF2-40B4-BE49-F238E27FC236}">
                <a16:creationId xmlns:a16="http://schemas.microsoft.com/office/drawing/2014/main" id="{57D8F98C-52AA-4B43-A85F-B52E62C39D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76395" y="2060575"/>
            <a:ext cx="3956837" cy="4195763"/>
          </a:xfrm>
        </p:spPr>
      </p:pic>
    </p:spTree>
    <p:extLst>
      <p:ext uri="{BB962C8B-B14F-4D97-AF65-F5344CB8AC3E}">
        <p14:creationId xmlns:p14="http://schemas.microsoft.com/office/powerpoint/2010/main" val="2698256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ím 13">
            <a:extLst>
              <a:ext uri="{FF2B5EF4-FFF2-40B4-BE49-F238E27FC236}">
                <a16:creationId xmlns:a16="http://schemas.microsoft.com/office/drawing/2014/main" id="{F3F2F72D-5D41-45CE-825A-AC45767D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is az a DNS?</a:t>
            </a:r>
          </a:p>
        </p:txBody>
      </p:sp>
      <p:pic>
        <p:nvPicPr>
          <p:cNvPr id="18" name="Tartalom helye 17">
            <a:extLst>
              <a:ext uri="{FF2B5EF4-FFF2-40B4-BE49-F238E27FC236}">
                <a16:creationId xmlns:a16="http://schemas.microsoft.com/office/drawing/2014/main" id="{20C60EC4-FE06-4FE3-9328-850AF23405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88871" y="2060575"/>
            <a:ext cx="2424671" cy="4195763"/>
          </a:xfrm>
        </p:spPr>
      </p:pic>
      <p:sp>
        <p:nvSpPr>
          <p:cNvPr id="16" name="Tartalom helye 15">
            <a:extLst>
              <a:ext uri="{FF2B5EF4-FFF2-40B4-BE49-F238E27FC236}">
                <a16:creationId xmlns:a16="http://schemas.microsoft.com/office/drawing/2014/main" id="{C6F84E96-E08C-495C-BB83-AF50CD13E86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1491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Kép 124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7" name="Kép 126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9" name="Ellipszis 128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1" name="Kép 130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3" name="Kép 132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35" name="Téglalap 134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Tartalom helye 13" descr="geometrikus alakzat köröket és vonalakat ábrázoló háttéren">
            <a:extLst>
              <a:ext uri="{FF2B5EF4-FFF2-40B4-BE49-F238E27FC236}">
                <a16:creationId xmlns:a16="http://schemas.microsoft.com/office/drawing/2014/main" id="{01A471F8-8C11-4C6C-A961-E2F33F3BB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7" name="Téglalap 136">
            <a:extLst>
              <a:ext uri="{FF2B5EF4-FFF2-40B4-BE49-F238E27FC236}">
                <a16:creationId xmlns:a16="http://schemas.microsoft.com/office/drawing/2014/main" id="{529DF628-3DC1-41BF-9730-E680D7FC2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3316" y="0"/>
            <a:ext cx="7770296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0D5C3FC-6172-405C-9AFC-93072A8D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1931" y="219526"/>
            <a:ext cx="7469983" cy="767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hu-HU" sz="3200" dirty="0">
                <a:solidFill>
                  <a:schemeClr val="bg1"/>
                </a:solidFill>
              </a:rPr>
              <a:t>Marketingstratégia</a:t>
            </a:r>
          </a:p>
        </p:txBody>
      </p:sp>
      <p:sp>
        <p:nvSpPr>
          <p:cNvPr id="139" name="Téglalap 138">
            <a:extLst>
              <a:ext uri="{FF2B5EF4-FFF2-40B4-BE49-F238E27FC236}">
                <a16:creationId xmlns:a16="http://schemas.microsoft.com/office/drawing/2014/main" id="{623695FD-17A6-460C-AFB4-A56F8DFB4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2800" y="1295400"/>
            <a:ext cx="7772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graphicFrame>
        <p:nvGraphicFramePr>
          <p:cNvPr id="32" name="Tartalom helye 2" descr="SmartArt-ikonok">
            <a:extLst>
              <a:ext uri="{FF2B5EF4-FFF2-40B4-BE49-F238E27FC236}">
                <a16:creationId xmlns:a16="http://schemas.microsoft.com/office/drawing/2014/main" id="{CC0DEB3A-86E9-4629-8C70-D35F4A980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5409876"/>
              </p:ext>
            </p:extLst>
          </p:nvPr>
        </p:nvGraphicFramePr>
        <p:xfrm>
          <a:off x="3947961" y="1956619"/>
          <a:ext cx="6622068" cy="4800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186856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rtl="0"/>
            <a:r>
              <a:rPr lang="hu-HU" sz="3200" dirty="0"/>
              <a:t>A közösségi hálózat és a tartalom </a:t>
            </a:r>
            <a:br>
              <a:rPr lang="en-US" sz="3200"/>
            </a:br>
            <a:r>
              <a:rPr lang="hu-HU" sz="3200"/>
              <a:t>prioritása </a:t>
            </a:r>
            <a:r>
              <a:rPr lang="hu-HU" sz="3200" dirty="0"/>
              <a:t>elsődleges</a:t>
            </a:r>
          </a:p>
        </p:txBody>
      </p:sp>
      <p:graphicFrame>
        <p:nvGraphicFramePr>
          <p:cNvPr id="6" name="Tartalom helye 5" descr="Sávdiagram">
            <a:extLst>
              <a:ext uri="{FF2B5EF4-FFF2-40B4-BE49-F238E27FC236}">
                <a16:creationId xmlns:a16="http://schemas.microsoft.com/office/drawing/2014/main" id="{4266437E-354E-4F66-BE6B-21E476F487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226847"/>
              </p:ext>
            </p:extLst>
          </p:nvPr>
        </p:nvGraphicFramePr>
        <p:xfrm>
          <a:off x="1745586" y="2107068"/>
          <a:ext cx="8947150" cy="4195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Kép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Kép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Ellipszis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Kép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Kép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Téglalap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Cím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541" y="1450259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sz="2800" dirty="0"/>
              <a:t>A digitális marketing mérőszámainak piramisa</a:t>
            </a:r>
          </a:p>
        </p:txBody>
      </p:sp>
      <p:pic>
        <p:nvPicPr>
          <p:cNvPr id="16" name="Tartalom helye 7" descr="absztrakt kép">
            <a:extLst>
              <a:ext uri="{FF2B5EF4-FFF2-40B4-BE49-F238E27FC236}">
                <a16:creationId xmlns:a16="http://schemas.microsoft.com/office/drawing/2014/main" id="{472DB91B-0BC3-4630-809F-F181BB9A33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140442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graphicFrame>
        <p:nvGraphicFramePr>
          <p:cNvPr id="14" name="Diagram 13" descr="Kördiagram">
            <a:extLst>
              <a:ext uri="{FF2B5EF4-FFF2-40B4-BE49-F238E27FC236}">
                <a16:creationId xmlns:a16="http://schemas.microsoft.com/office/drawing/2014/main" id="{BB7631D3-885A-4D6E-809B-E28CCF5B91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5843429"/>
              </p:ext>
            </p:extLst>
          </p:nvPr>
        </p:nvGraphicFramePr>
        <p:xfrm>
          <a:off x="7780694" y="2528098"/>
          <a:ext cx="3754987" cy="338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 descr="absztrakt arcula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ím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hu-HU"/>
              <a:t>Köszönjük!</a:t>
            </a:r>
          </a:p>
        </p:txBody>
      </p:sp>
      <p:sp>
        <p:nvSpPr>
          <p:cNvPr id="13" name="Alcím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hu-HU"/>
              <a:t>valaki@Example.com</a:t>
            </a:r>
          </a:p>
        </p:txBody>
      </p:sp>
      <p:sp>
        <p:nvSpPr>
          <p:cNvPr id="57" name="Téglalap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Digitális arculat</Template>
  <TotalTime>0</TotalTime>
  <Words>131</Words>
  <Application>Microsoft Office PowerPoint</Application>
  <PresentationFormat>Szélesvásznú</PresentationFormat>
  <Paragraphs>27</Paragraphs>
  <Slides>7</Slides>
  <Notes>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Ion</vt:lpstr>
      <vt:lpstr>A HUMÁN GENOM PROGRAM</vt:lpstr>
      <vt:lpstr>Mi is az a Humán Genom program?</vt:lpstr>
      <vt:lpstr>Mi is az a DNS?</vt:lpstr>
      <vt:lpstr>Marketingstratégia</vt:lpstr>
      <vt:lpstr>A közösségi hálózat és a tartalom  prioritása elsődleges</vt:lpstr>
      <vt:lpstr>A digitális marketing mérőszámainak piramisa</vt:lpstr>
      <vt:lpstr>Köszönjük!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2023-10-19T10:09:01Z</dcterms:created>
  <dcterms:modified xsi:type="dcterms:W3CDTF">2023-10-19T12:08:21Z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